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notesMasterIdLst>
    <p:notesMasterId r:id="rId9"/>
  </p:notesMasterIdLst>
  <p:sldIdLst>
    <p:sldId id="256" r:id="rId2"/>
    <p:sldId id="262" r:id="rId3"/>
    <p:sldId id="261" r:id="rId4"/>
    <p:sldId id="267" r:id="rId5"/>
    <p:sldId id="259" r:id="rId6"/>
    <p:sldId id="268" r:id="rId7"/>
    <p:sldId id="266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mp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5E12D-E395-44EC-B10F-D625E00726A1}" type="datetimeFigureOut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34789-BC65-4439-8B74-142E2D6D15A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434789-BC65-4439-8B74-142E2D6D15A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38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A2224-7AD1-431F-92CC-AC2E1209913D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34180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89719"/>
      </p:ext>
    </p:extLst>
  </p:cSld>
  <p:clrMapOvr>
    <a:masterClrMapping/>
  </p:clrMapOvr>
  <p:transition spd="slow">
    <p:wip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4851758"/>
      </p:ext>
    </p:extLst>
  </p:cSld>
  <p:clrMapOvr>
    <a:masterClrMapping/>
  </p:clrMapOvr>
  <p:transition spd="slow">
    <p:wip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2676226"/>
      </p:ext>
    </p:extLst>
  </p:cSld>
  <p:clrMapOvr>
    <a:masterClrMapping/>
  </p:clrMapOvr>
  <p:transition spd="slow">
    <p:wip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604079"/>
      </p:ext>
    </p:extLst>
  </p:cSld>
  <p:clrMapOvr>
    <a:masterClrMapping/>
  </p:clrMapOvr>
  <p:transition spd="slow">
    <p:wip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279060"/>
      </p:ext>
    </p:extLst>
  </p:cSld>
  <p:clrMapOvr>
    <a:masterClrMapping/>
  </p:clrMapOvr>
  <p:transition spd="slow">
    <p:wip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CEAA5-3C28-47F3-9716-B8DB2CB9DDDD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9204"/>
      </p:ext>
    </p:extLst>
  </p:cSld>
  <p:clrMapOvr>
    <a:masterClrMapping/>
  </p:clrMapOvr>
  <p:transition spd="slow">
    <p:wip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D143-4371-4B90-A381-7F4A6C506DDF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310155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C3AA-334C-47C2-9975-2D1DE012CE40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59115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0C3A4-875D-43D3-B1C4-5C707C05ABEE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97728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F224A-16ED-4959-90E0-4C4959B8DA0B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3508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2865D-00A3-4E71-9B07-74910FB7B3FB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687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ADC8-1948-467A-9C96-CDD1BB510488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894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410AE-1B94-44D5-B22B-CC1A40C94E11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757018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74F33-24DD-417D-BA7D-E69F5B26DE3B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980965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DB6D-036C-430F-8504-CDF7B8F8B05F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248396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409DD-2644-4323-9E82-D3AA01FBA2C5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594636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CEAA5-3C28-47F3-9716-B8DB2CB9DDDD}" type="datetime1">
              <a:rPr kumimoji="1" lang="ja-JP" altLang="en-US" smtClean="0"/>
              <a:t>2023/1/17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 smtClean="0"/>
              <a:t>１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58A6-6271-40A3-A43F-0FB5B4986DE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8924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</p:sldLayoutIdLst>
  <p:transition spd="slow">
    <p:wipe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95269" y="1943557"/>
            <a:ext cx="9001462" cy="1126981"/>
          </a:xfrm>
        </p:spPr>
        <p:txBody>
          <a:bodyPr>
            <a:normAutofit/>
          </a:bodyPr>
          <a:lstStyle/>
          <a:p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BARRAGE</a:t>
            </a:r>
            <a:r>
              <a:rPr lang="ja-JP" altLang="en-US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altLang="ja-JP" sz="6600" b="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Mongolian Baiti" panose="03000500000000000000" pitchFamily="66" charset="0"/>
                <a:cs typeface="Mongolian Baiti" panose="03000500000000000000" pitchFamily="66" charset="0"/>
              </a:rPr>
              <a:t>GAME</a:t>
            </a:r>
            <a:endParaRPr lang="ja-JP" altLang="en-US" sz="6600" b="0" dirty="0">
              <a:solidFill>
                <a:schemeClr val="accent6">
                  <a:lumMod val="40000"/>
                  <a:lumOff val="60000"/>
                </a:schemeClr>
              </a:solidFill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95269" y="3954763"/>
            <a:ext cx="9001462" cy="1655762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ゲームジャンル</a:t>
            </a:r>
            <a:endParaRPr kumimoji="1" lang="en-US" altLang="ja-JP" sz="3200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ja-JP" altLang="en-US" sz="40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弾幕シューティング</a:t>
            </a:r>
            <a:endParaRPr lang="ja-JP" altLang="en-US" sz="4000" b="1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544309" y="2958003"/>
            <a:ext cx="3158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バラージ　ゲーム</a:t>
            </a:r>
            <a:endParaRPr kumimoji="1" lang="ja-JP" altLang="en-US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788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1517" y="636896"/>
            <a:ext cx="1494908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目次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16423" y="1963217"/>
            <a:ext cx="5421505" cy="325424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コンセプト</a:t>
            </a:r>
            <a:endParaRPr kumimoji="1" lang="en-US" altLang="ja-JP" sz="3200" dirty="0" smtClean="0"/>
          </a:p>
          <a:p>
            <a:pPr>
              <a:buFont typeface="Wingdings" panose="05000000000000000000" pitchFamily="2" charset="2"/>
              <a:buChar char="u"/>
            </a:pPr>
            <a:r>
              <a:rPr kumimoji="1" lang="ja-JP" altLang="en-US" sz="3200" dirty="0" smtClean="0"/>
              <a:t>操作方法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ゲーム画面</a:t>
            </a:r>
            <a:endParaRPr lang="en-US" altLang="ja-JP" sz="3200" dirty="0"/>
          </a:p>
          <a:p>
            <a:pPr>
              <a:buFont typeface="Wingdings" panose="05000000000000000000" pitchFamily="2" charset="2"/>
              <a:buChar char="u"/>
            </a:pPr>
            <a:r>
              <a:rPr lang="ja-JP" altLang="en-US" sz="3200" dirty="0" smtClean="0"/>
              <a:t>こだわったところ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11651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6" y="609601"/>
            <a:ext cx="2133058" cy="82327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コンセプト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756398" y="1944511"/>
            <a:ext cx="72482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避けるだけの弾幕シューティングゲーム</a:t>
            </a:r>
            <a:endParaRPr lang="en-US" altLang="ja-JP" sz="3200" dirty="0"/>
          </a:p>
          <a:p>
            <a:endParaRPr lang="en-US" altLang="ja-JP" sz="3200" dirty="0"/>
          </a:p>
          <a:p>
            <a:endParaRPr kumimoji="1"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弾幕</a:t>
            </a:r>
            <a:r>
              <a:rPr lang="ja-JP" altLang="en-US" sz="3200" dirty="0"/>
              <a:t>ゲームが初めてでも</a:t>
            </a:r>
            <a:r>
              <a:rPr lang="ja-JP" altLang="en-US" sz="3200" dirty="0" smtClean="0"/>
              <a:t>楽しめ</a:t>
            </a:r>
            <a:r>
              <a:rPr lang="ja-JP" altLang="en-US" sz="3200" dirty="0"/>
              <a:t>るよう</a:t>
            </a:r>
            <a:r>
              <a:rPr lang="ja-JP" altLang="en-US" sz="3200" dirty="0" smtClean="0"/>
              <a:t>に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プレイヤーの当たり判定（小）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ボスの当たり判定（大）</a:t>
            </a: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8553734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113742" cy="725214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操作方法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659351" y="2764189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W</a:t>
            </a:r>
            <a:endParaRPr kumimoji="1" lang="ja-JP" alt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365935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S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30307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A</a:t>
            </a:r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4288001" y="3366393"/>
            <a:ext cx="628650" cy="6000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7489294" y="2910955"/>
            <a:ext cx="2381250" cy="619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SPASE</a:t>
            </a:r>
            <a:endParaRPr kumimoji="1" lang="ja-JP" altLang="en-US" dirty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544061" y="2326180"/>
            <a:ext cx="1016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移動</a:t>
            </a:r>
            <a:endParaRPr kumimoji="1" lang="ja-JP" altLang="en-US" sz="3200" dirty="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6986593" y="224396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ja-JP" altLang="en-US" sz="3200" dirty="0" smtClean="0"/>
              <a:t>攻撃</a:t>
            </a:r>
            <a:endParaRPr kumimoji="1" lang="ja-JP" altLang="en-US" sz="32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44711" y="4396776"/>
            <a:ext cx="667041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敵の攻撃を避けることに集中して</a:t>
            </a:r>
            <a:r>
              <a:rPr lang="ja-JP" altLang="en-US" sz="2800" dirty="0"/>
              <a:t>もらうため</a:t>
            </a:r>
            <a:endParaRPr kumimoji="1" lang="en-US" altLang="ja-JP" sz="2800" dirty="0" smtClean="0"/>
          </a:p>
          <a:p>
            <a:r>
              <a:rPr lang="ja-JP" altLang="en-US" sz="2800" dirty="0"/>
              <a:t>押している</a:t>
            </a:r>
            <a:r>
              <a:rPr lang="ja-JP" altLang="en-US" sz="2800" dirty="0" smtClean="0"/>
              <a:t>間は自動で攻撃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642762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30319" y="536028"/>
            <a:ext cx="2439005" cy="725214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ゲーム画面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7039199" y="768356"/>
            <a:ext cx="510518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左上数字　    </a:t>
            </a:r>
            <a:r>
              <a:rPr kumimoji="1" lang="en-US" altLang="ja-JP" sz="2800" b="1" i="1" dirty="0" smtClean="0"/>
              <a:t>Player HP</a:t>
            </a:r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中央上数字　</a:t>
            </a:r>
            <a:r>
              <a:rPr lang="en-US" altLang="ja-JP" sz="2800" b="1" i="1" dirty="0" smtClean="0"/>
              <a:t>Boss HP</a:t>
            </a:r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左下文字　 　</a:t>
            </a:r>
            <a:r>
              <a:rPr lang="ja-JP" altLang="en-US" sz="2800" b="1" i="1" dirty="0" smtClean="0"/>
              <a:t>操作方法</a:t>
            </a:r>
            <a:endParaRPr lang="en-US" altLang="ja-JP" sz="2800" b="1" i="1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中央</a:t>
            </a:r>
            <a:r>
              <a:rPr lang="ja-JP" altLang="en-US" sz="2800" dirty="0"/>
              <a:t>最</a:t>
            </a:r>
            <a:r>
              <a:rPr kumimoji="1" lang="ja-JP" altLang="en-US" sz="2800" dirty="0" smtClean="0"/>
              <a:t>下　　　　</a:t>
            </a:r>
            <a:r>
              <a:rPr kumimoji="1" lang="en-US" altLang="ja-JP" sz="2800" b="1" i="1" dirty="0" smtClean="0"/>
              <a:t>Player</a:t>
            </a:r>
            <a:r>
              <a:rPr kumimoji="1" lang="ja-JP" altLang="en-US" sz="2800" b="1" i="1" dirty="0" smtClean="0"/>
              <a:t>初期位置</a:t>
            </a:r>
            <a:endParaRPr kumimoji="1" lang="en-US" altLang="ja-JP" sz="2800" b="1" i="1" dirty="0" smtClean="0"/>
          </a:p>
          <a:p>
            <a:endParaRPr lang="en-US" altLang="ja-JP" sz="2800" dirty="0" smtClean="0"/>
          </a:p>
          <a:p>
            <a:r>
              <a:rPr lang="ja-JP" altLang="en-US" sz="2800" dirty="0" smtClean="0"/>
              <a:t>中央最上　　　　</a:t>
            </a:r>
            <a:r>
              <a:rPr lang="en-US" altLang="ja-JP" sz="2800" b="1" i="1" dirty="0" smtClean="0"/>
              <a:t>Boss</a:t>
            </a:r>
            <a:r>
              <a:rPr lang="ja-JP" altLang="en-US" sz="2800" b="1" i="1" dirty="0" smtClean="0"/>
              <a:t>初期位置</a:t>
            </a:r>
            <a:endParaRPr kumimoji="1" lang="ja-JP" altLang="en-US" sz="2800" b="1" i="1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7406993" y="5296416"/>
            <a:ext cx="3702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 smtClean="0"/>
              <a:t>Boss HP</a:t>
            </a:r>
            <a:r>
              <a:rPr lang="ja-JP" altLang="en-US" sz="3200" dirty="0"/>
              <a:t>が</a:t>
            </a:r>
            <a:r>
              <a:rPr lang="ja-JP" altLang="en-US" sz="3200" b="1" i="1" dirty="0" smtClean="0"/>
              <a:t>０</a:t>
            </a:r>
            <a:r>
              <a:rPr lang="ja-JP" altLang="en-US" sz="3200" dirty="0" smtClean="0"/>
              <a:t>で</a:t>
            </a:r>
            <a:r>
              <a:rPr lang="ja-JP" altLang="en-US" sz="3200" dirty="0"/>
              <a:t>クリア</a:t>
            </a:r>
          </a:p>
        </p:txBody>
      </p:sp>
      <p:pic>
        <p:nvPicPr>
          <p:cNvPr id="3" name="図 2" descr="math fps:60 dt:0.0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54" y="1413418"/>
            <a:ext cx="6800193" cy="401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388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4" y="32274"/>
            <a:ext cx="12111693" cy="681282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63767" y="1245324"/>
            <a:ext cx="1883193" cy="713591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敵の動き</a:t>
            </a:r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64" y="1831916"/>
            <a:ext cx="763528" cy="97827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591" y="4231812"/>
            <a:ext cx="719500" cy="1124220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6013367" y="535603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 rot="10800000">
            <a:off x="4424492" y="1235112"/>
            <a:ext cx="1524000" cy="465377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 txBox="1">
            <a:spLocks/>
          </p:cNvSpPr>
          <p:nvPr/>
        </p:nvSpPr>
        <p:spPr>
          <a:xfrm>
            <a:off x="1221725" y="4642441"/>
            <a:ext cx="3202767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/>
              <a:t>プレイヤーの動き</a:t>
            </a:r>
            <a:endParaRPr lang="ja-JP" altLang="en-US" sz="3200" dirty="0"/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296450" y="353020"/>
            <a:ext cx="3468726" cy="7135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こだわったところ</a:t>
            </a:r>
            <a:endParaRPr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928386" y="2667897"/>
            <a:ext cx="2334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動く方向は逆</a:t>
            </a:r>
            <a:endParaRPr kumimoji="1" lang="en-US" altLang="ja-JP" sz="3000" dirty="0" smtClean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917628" y="3700695"/>
            <a:ext cx="27862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000" dirty="0" smtClean="0"/>
              <a:t>移動距離は同じ</a:t>
            </a:r>
            <a:endParaRPr kumimoji="1" lang="ja-JP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8030664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-0.25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3285067" cy="1326321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プレイ中の画面</a:t>
            </a:r>
            <a:endParaRPr kumimoji="1" lang="ja-JP" altLang="en-US" sz="3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044587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7138" y="969030"/>
            <a:ext cx="9737725" cy="545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3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9078</TotalTime>
  <Words>99</Words>
  <Application>Microsoft Office PowerPoint</Application>
  <PresentationFormat>ワイド画面</PresentationFormat>
  <Paragraphs>44</Paragraphs>
  <Slides>7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ＭＳ Ｐゴシック</vt:lpstr>
      <vt:lpstr>游ゴシック</vt:lpstr>
      <vt:lpstr>Arial</vt:lpstr>
      <vt:lpstr>Bookman Old Style</vt:lpstr>
      <vt:lpstr>Mongolian Baiti</vt:lpstr>
      <vt:lpstr>Rockwell</vt:lpstr>
      <vt:lpstr>Wingdings</vt:lpstr>
      <vt:lpstr>Damask</vt:lpstr>
      <vt:lpstr>BARRAGE GAME</vt:lpstr>
      <vt:lpstr>目次</vt:lpstr>
      <vt:lpstr>コンセプト</vt:lpstr>
      <vt:lpstr>操作方法</vt:lpstr>
      <vt:lpstr>ゲーム画面</vt:lpstr>
      <vt:lpstr>敵の動き</vt:lpstr>
      <vt:lpstr>プレイ中の画面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takumi</dc:creator>
  <cp:lastModifiedBy>takumi</cp:lastModifiedBy>
  <cp:revision>111</cp:revision>
  <dcterms:created xsi:type="dcterms:W3CDTF">2022-11-21T02:39:43Z</dcterms:created>
  <dcterms:modified xsi:type="dcterms:W3CDTF">2023-01-17T06:11:07Z</dcterms:modified>
</cp:coreProperties>
</file>